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1" r:id="rId4"/>
    <p:sldId id="262" r:id="rId5"/>
    <p:sldId id="263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02.08.2021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02.08.2021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02.08.2021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02.08.2021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6000" b="1" dirty="0">
                <a:solidFill>
                  <a:srgbClr val="00B050"/>
                </a:solidFill>
              </a:rPr>
              <a:t>ш</a:t>
            </a:r>
            <a:r>
              <a:rPr lang="ru-RU" sz="6000" b="1" dirty="0" smtClean="0">
                <a:solidFill>
                  <a:srgbClr val="00B050"/>
                </a:solidFill>
              </a:rPr>
              <a:t>кольная форма</a:t>
            </a:r>
            <a:endParaRPr lang="ru-RU" sz="6000" b="1" dirty="0">
              <a:solidFill>
                <a:srgbClr val="00B05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7"/>
          <a:stretch/>
        </p:blipFill>
        <p:spPr>
          <a:xfrm>
            <a:off x="1691680" y="1268760"/>
            <a:ext cx="5832648" cy="3816424"/>
          </a:xfrm>
        </p:spPr>
      </p:pic>
      <p:pic>
        <p:nvPicPr>
          <p:cNvPr id="4" name="Picture 2" descr="C:\Users\D2-17\Downloads\image-17-02-21-10-4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31" t="34266" r="32386" b="33590"/>
          <a:stretch/>
        </p:blipFill>
        <p:spPr bwMode="auto">
          <a:xfrm>
            <a:off x="323528" y="206722"/>
            <a:ext cx="1004888" cy="1062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0406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00B050"/>
                </a:solidFill>
              </a:rPr>
              <a:t>Девочки</a:t>
            </a:r>
            <a:br>
              <a:rPr lang="ru-RU" sz="4800" b="1" dirty="0" smtClean="0">
                <a:solidFill>
                  <a:srgbClr val="00B050"/>
                </a:solidFill>
              </a:rPr>
            </a:br>
            <a:r>
              <a:rPr lang="ru-RU" sz="4800" b="1" dirty="0" smtClean="0">
                <a:solidFill>
                  <a:srgbClr val="00B050"/>
                </a:solidFill>
              </a:rPr>
              <a:t>начальная школа</a:t>
            </a:r>
            <a:endParaRPr lang="ru-RU" sz="4800" b="1" dirty="0">
              <a:solidFill>
                <a:srgbClr val="00B05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5" b="15755"/>
          <a:stretch/>
        </p:blipFill>
        <p:spPr>
          <a:xfrm rot="5400000">
            <a:off x="6352582" y="2572534"/>
            <a:ext cx="3611880" cy="141240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16" b="22316"/>
          <a:stretch/>
        </p:blipFill>
        <p:spPr>
          <a:xfrm rot="5400000">
            <a:off x="-827195" y="2491488"/>
            <a:ext cx="3671900" cy="15144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23728" y="2204864"/>
            <a:ext cx="4895764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B050"/>
                </a:solidFill>
              </a:rPr>
              <a:t>Сарафан серый в клетку с эмблемой Лицея;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B050"/>
                </a:solidFill>
              </a:rPr>
              <a:t>Брюки классического стиля серого цвета + </a:t>
            </a:r>
          </a:p>
          <a:p>
            <a:r>
              <a:rPr lang="ru-RU" b="1" dirty="0">
                <a:solidFill>
                  <a:srgbClr val="00B050"/>
                </a:solidFill>
              </a:rPr>
              <a:t> </a:t>
            </a:r>
            <a:r>
              <a:rPr lang="ru-RU" b="1" dirty="0" smtClean="0">
                <a:solidFill>
                  <a:srgbClr val="00B050"/>
                </a:solidFill>
              </a:rPr>
              <a:t>     жилет серый в клетку с эмблемой Лицея;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B050"/>
                </a:solidFill>
              </a:rPr>
              <a:t> Классическая </a:t>
            </a:r>
            <a:r>
              <a:rPr lang="ru-RU" b="1" dirty="0">
                <a:solidFill>
                  <a:srgbClr val="00B050"/>
                </a:solidFill>
              </a:rPr>
              <a:t>б</a:t>
            </a:r>
            <a:r>
              <a:rPr lang="ru-RU" b="1" dirty="0" smtClean="0">
                <a:solidFill>
                  <a:srgbClr val="00B050"/>
                </a:solidFill>
              </a:rPr>
              <a:t>лузка белого цвета;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B050"/>
                </a:solidFill>
              </a:rPr>
              <a:t>Галстук тёмно-зелёного цвета: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B050"/>
                </a:solidFill>
              </a:rPr>
              <a:t>Колготки пастельных тонов без рисунка;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B050"/>
                </a:solidFill>
              </a:rPr>
              <a:t>Туфли чёрные со светлой подошвой</a:t>
            </a:r>
          </a:p>
          <a:p>
            <a:r>
              <a:rPr lang="ru-RU" b="1" dirty="0" smtClean="0">
                <a:solidFill>
                  <a:srgbClr val="00B050"/>
                </a:solidFill>
              </a:rPr>
              <a:t>       (устойчивый каблук не выше 3 см);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7" name="Picture 2" descr="C:\Users\D2-17\Downloads\image-17-02-21-10-4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31" t="34266" r="32386" b="33590"/>
          <a:stretch/>
        </p:blipFill>
        <p:spPr bwMode="auto">
          <a:xfrm>
            <a:off x="323528" y="206722"/>
            <a:ext cx="1004888" cy="1062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4948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00B050"/>
                </a:solidFill>
              </a:rPr>
              <a:t>Девочки</a:t>
            </a:r>
            <a:br>
              <a:rPr lang="ru-RU" sz="4800" b="1" dirty="0" smtClean="0">
                <a:solidFill>
                  <a:srgbClr val="00B050"/>
                </a:solidFill>
              </a:rPr>
            </a:br>
            <a:r>
              <a:rPr lang="ru-RU" sz="4800" b="1" dirty="0" smtClean="0">
                <a:solidFill>
                  <a:srgbClr val="00B050"/>
                </a:solidFill>
              </a:rPr>
              <a:t>старшая школа</a:t>
            </a:r>
            <a:endParaRPr lang="ru-RU" sz="4800" b="1" dirty="0">
              <a:solidFill>
                <a:srgbClr val="00B050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204"/>
          <a:stretch/>
        </p:blipFill>
        <p:spPr>
          <a:xfrm rot="5400000">
            <a:off x="-623043" y="2473137"/>
            <a:ext cx="3540620" cy="1647478"/>
          </a:xfrm>
        </p:spPr>
      </p:pic>
      <p:sp>
        <p:nvSpPr>
          <p:cNvPr id="6" name="TextBox 5"/>
          <p:cNvSpPr txBox="1"/>
          <p:nvPr/>
        </p:nvSpPr>
        <p:spPr>
          <a:xfrm>
            <a:off x="2123728" y="2204864"/>
            <a:ext cx="485030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B050"/>
                </a:solidFill>
              </a:rPr>
              <a:t>Юбка классического стиля серого цвета + </a:t>
            </a:r>
          </a:p>
          <a:p>
            <a:r>
              <a:rPr lang="ru-RU" b="1" dirty="0">
                <a:solidFill>
                  <a:srgbClr val="00B050"/>
                </a:solidFill>
              </a:rPr>
              <a:t> </a:t>
            </a:r>
            <a:r>
              <a:rPr lang="ru-RU" b="1" dirty="0" smtClean="0">
                <a:solidFill>
                  <a:srgbClr val="00B050"/>
                </a:solidFill>
              </a:rPr>
              <a:t>     жилет </a:t>
            </a:r>
            <a:r>
              <a:rPr lang="ru-RU" b="1" dirty="0">
                <a:solidFill>
                  <a:srgbClr val="00B050"/>
                </a:solidFill>
              </a:rPr>
              <a:t>серый в клетку с эмблемой Лицея</a:t>
            </a:r>
            <a:r>
              <a:rPr lang="ru-RU" b="1" dirty="0" smtClean="0">
                <a:solidFill>
                  <a:srgbClr val="00B050"/>
                </a:solidFill>
              </a:rPr>
              <a:t>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B050"/>
                </a:solidFill>
              </a:rPr>
              <a:t>Брюки классического стиля серого цвета + </a:t>
            </a:r>
          </a:p>
          <a:p>
            <a:r>
              <a:rPr lang="ru-RU" b="1" dirty="0" smtClean="0">
                <a:solidFill>
                  <a:srgbClr val="00B050"/>
                </a:solidFill>
              </a:rPr>
              <a:t>      </a:t>
            </a:r>
            <a:r>
              <a:rPr lang="ru-RU" b="1" dirty="0">
                <a:solidFill>
                  <a:srgbClr val="00B050"/>
                </a:solidFill>
              </a:rPr>
              <a:t>жилет</a:t>
            </a:r>
            <a:r>
              <a:rPr lang="ru-RU" b="1" dirty="0" smtClean="0">
                <a:solidFill>
                  <a:srgbClr val="00B050"/>
                </a:solidFill>
              </a:rPr>
              <a:t> серый в клетку с эмблемой Лицея;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B050"/>
                </a:solidFill>
              </a:rPr>
              <a:t> Классическая </a:t>
            </a:r>
            <a:r>
              <a:rPr lang="ru-RU" b="1" dirty="0">
                <a:solidFill>
                  <a:srgbClr val="00B050"/>
                </a:solidFill>
              </a:rPr>
              <a:t>б</a:t>
            </a:r>
            <a:r>
              <a:rPr lang="ru-RU" b="1" dirty="0" smtClean="0">
                <a:solidFill>
                  <a:srgbClr val="00B050"/>
                </a:solidFill>
              </a:rPr>
              <a:t>лузка белого цвета;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B050"/>
                </a:solidFill>
              </a:rPr>
              <a:t>Галстук тёмно-зелёного цвета: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B050"/>
                </a:solidFill>
              </a:rPr>
              <a:t>Колготки пастельных тонов;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B050"/>
                </a:solidFill>
              </a:rPr>
              <a:t>Туфли чёрные со светлой подошвой</a:t>
            </a:r>
          </a:p>
          <a:p>
            <a:r>
              <a:rPr lang="ru-RU" b="1" dirty="0" smtClean="0">
                <a:solidFill>
                  <a:srgbClr val="00B050"/>
                </a:solidFill>
              </a:rPr>
              <a:t>       (устойчивый каблук не выше 5 см);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3" t="25520" r="1" b="21332"/>
          <a:stretch/>
        </p:blipFill>
        <p:spPr>
          <a:xfrm rot="5400000">
            <a:off x="6288615" y="2542548"/>
            <a:ext cx="3544327" cy="1504949"/>
          </a:xfrm>
          <a:prstGeom prst="rect">
            <a:avLst/>
          </a:prstGeom>
        </p:spPr>
      </p:pic>
      <p:pic>
        <p:nvPicPr>
          <p:cNvPr id="9" name="Picture 2" descr="C:\Users\D2-17\Downloads\image-17-02-21-10-4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31" t="34266" r="32386" b="33590"/>
          <a:stretch/>
        </p:blipFill>
        <p:spPr bwMode="auto">
          <a:xfrm>
            <a:off x="323528" y="206722"/>
            <a:ext cx="1004888" cy="1062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54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00B050"/>
                </a:solidFill>
              </a:rPr>
              <a:t>Мальчики </a:t>
            </a:r>
            <a:endParaRPr lang="ru-RU" sz="4800" b="1" dirty="0">
              <a:solidFill>
                <a:srgbClr val="00B050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61" r="12699"/>
          <a:stretch/>
        </p:blipFill>
        <p:spPr>
          <a:xfrm>
            <a:off x="251520" y="1268760"/>
            <a:ext cx="1512168" cy="3777916"/>
          </a:xfrm>
        </p:spPr>
      </p:pic>
      <p:sp>
        <p:nvSpPr>
          <p:cNvPr id="6" name="TextBox 5"/>
          <p:cNvSpPr txBox="1"/>
          <p:nvPr/>
        </p:nvSpPr>
        <p:spPr>
          <a:xfrm>
            <a:off x="2123727" y="1628800"/>
            <a:ext cx="4836709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B050"/>
                </a:solidFill>
              </a:rPr>
              <a:t>Брюки классического стиля серого цвета + </a:t>
            </a:r>
          </a:p>
          <a:p>
            <a:r>
              <a:rPr lang="ru-RU" b="1" dirty="0">
                <a:solidFill>
                  <a:srgbClr val="00B050"/>
                </a:solidFill>
              </a:rPr>
              <a:t> </a:t>
            </a:r>
            <a:r>
              <a:rPr lang="ru-RU" b="1" dirty="0" smtClean="0">
                <a:solidFill>
                  <a:srgbClr val="00B050"/>
                </a:solidFill>
              </a:rPr>
              <a:t>     жилет серый в клетку с эмблемой Лицея;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>
                <a:solidFill>
                  <a:srgbClr val="00B050"/>
                </a:solidFill>
              </a:rPr>
              <a:t>Брюки классического стиля серого цвета + </a:t>
            </a:r>
          </a:p>
          <a:p>
            <a:r>
              <a:rPr lang="ru-RU" b="1" dirty="0">
                <a:solidFill>
                  <a:srgbClr val="00B050"/>
                </a:solidFill>
              </a:rPr>
              <a:t>      </a:t>
            </a:r>
            <a:r>
              <a:rPr lang="ru-RU" b="1" dirty="0" smtClean="0">
                <a:solidFill>
                  <a:srgbClr val="00B050"/>
                </a:solidFill>
              </a:rPr>
              <a:t>пиджак </a:t>
            </a:r>
            <a:r>
              <a:rPr lang="ru-RU" b="1" dirty="0">
                <a:solidFill>
                  <a:srgbClr val="00B050"/>
                </a:solidFill>
              </a:rPr>
              <a:t>серый </a:t>
            </a:r>
            <a:r>
              <a:rPr lang="ru-RU" b="1" dirty="0" smtClean="0">
                <a:solidFill>
                  <a:srgbClr val="00B050"/>
                </a:solidFill>
              </a:rPr>
              <a:t>с </a:t>
            </a:r>
            <a:r>
              <a:rPr lang="ru-RU" b="1" dirty="0">
                <a:solidFill>
                  <a:srgbClr val="00B050"/>
                </a:solidFill>
              </a:rPr>
              <a:t>эмблемой Лицея</a:t>
            </a:r>
            <a:r>
              <a:rPr lang="ru-RU" b="1" dirty="0" smtClean="0">
                <a:solidFill>
                  <a:srgbClr val="00B050"/>
                </a:solidFill>
              </a:rPr>
              <a:t>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B050"/>
                </a:solidFill>
              </a:rPr>
              <a:t>Классическая рубашка белого цвета;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B050"/>
                </a:solidFill>
              </a:rPr>
              <a:t>Галстук тёмно-зелёного цвета: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B050"/>
                </a:solidFill>
              </a:rPr>
              <a:t>Туфли чёрные со светлой подошвой</a:t>
            </a:r>
          </a:p>
          <a:p>
            <a:r>
              <a:rPr lang="ru-RU" b="1" dirty="0" smtClean="0">
                <a:solidFill>
                  <a:srgbClr val="00B050"/>
                </a:solidFill>
              </a:rPr>
              <a:t>       (устойчивый каблук не выше 3 см);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4" t="14845" b="22656"/>
          <a:stretch/>
        </p:blipFill>
        <p:spPr>
          <a:xfrm rot="5400000">
            <a:off x="6221777" y="2325489"/>
            <a:ext cx="3737700" cy="1708663"/>
          </a:xfrm>
          <a:prstGeom prst="rect">
            <a:avLst/>
          </a:prstGeom>
        </p:spPr>
      </p:pic>
      <p:pic>
        <p:nvPicPr>
          <p:cNvPr id="9" name="Picture 2" descr="C:\Users\D2-17\Downloads\image-17-02-21-10-4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31" t="34266" r="32386" b="33590"/>
          <a:stretch/>
        </p:blipFill>
        <p:spPr bwMode="auto">
          <a:xfrm>
            <a:off x="323528" y="206722"/>
            <a:ext cx="1004888" cy="1062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584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00B050"/>
                </a:solidFill>
              </a:rPr>
              <a:t>Спортивная одежда</a:t>
            </a:r>
            <a:endParaRPr lang="ru-RU" sz="48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23728" y="2204864"/>
            <a:ext cx="497476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B050"/>
                </a:solidFill>
              </a:rPr>
              <a:t>Футболка зелёного цвета с эмблемой Лицея </a:t>
            </a:r>
          </a:p>
          <a:p>
            <a:r>
              <a:rPr lang="ru-RU" b="1" dirty="0" smtClean="0">
                <a:solidFill>
                  <a:srgbClr val="00B050"/>
                </a:solidFill>
              </a:rPr>
              <a:t>      или белая футболка;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B050"/>
                </a:solidFill>
              </a:rPr>
              <a:t>Шорты серого цвета 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B050"/>
                </a:solidFill>
              </a:rPr>
              <a:t>Трико серого цвета;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B050"/>
                </a:solidFill>
              </a:rPr>
              <a:t>Кроссовки на низкой подошве или </a:t>
            </a:r>
          </a:p>
          <a:p>
            <a:r>
              <a:rPr lang="ru-RU" b="1" dirty="0">
                <a:solidFill>
                  <a:srgbClr val="00B050"/>
                </a:solidFill>
              </a:rPr>
              <a:t> </a:t>
            </a:r>
            <a:r>
              <a:rPr lang="ru-RU" b="1" dirty="0" smtClean="0">
                <a:solidFill>
                  <a:srgbClr val="00B050"/>
                </a:solidFill>
              </a:rPr>
              <a:t>     кеды белого цвета со светлой подошвой;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0" b="19536"/>
          <a:stretch/>
        </p:blipFill>
        <p:spPr>
          <a:xfrm rot="5400000">
            <a:off x="6165795" y="2201453"/>
            <a:ext cx="3779912" cy="1914526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0" t="11464" r="6615" b="23880"/>
          <a:stretch/>
        </p:blipFill>
        <p:spPr>
          <a:xfrm rot="5400000">
            <a:off x="-672933" y="2283638"/>
            <a:ext cx="3563888" cy="1966181"/>
          </a:xfrm>
        </p:spPr>
      </p:pic>
      <p:pic>
        <p:nvPicPr>
          <p:cNvPr id="1026" name="Picture 2" descr="C:\Users\D2-17\Downloads\image-17-02-21-10-4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31" t="34266" r="32386" b="33590"/>
          <a:stretch/>
        </p:blipFill>
        <p:spPr bwMode="auto">
          <a:xfrm>
            <a:off x="323528" y="206722"/>
            <a:ext cx="1004888" cy="1062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1633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49</TotalTime>
  <Words>201</Words>
  <Application>Microsoft Office PowerPoint</Application>
  <PresentationFormat>Экран (4:3)</PresentationFormat>
  <Paragraphs>36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Углы</vt:lpstr>
      <vt:lpstr>школьная форма</vt:lpstr>
      <vt:lpstr>Девочки начальная школа</vt:lpstr>
      <vt:lpstr>Девочки старшая школа</vt:lpstr>
      <vt:lpstr>Мальчики </vt:lpstr>
      <vt:lpstr>Спортивная одежда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школьная форма</dc:title>
  <dc:creator>D2-17</dc:creator>
  <cp:lastModifiedBy>D2-17</cp:lastModifiedBy>
  <cp:revision>10</cp:revision>
  <dcterms:created xsi:type="dcterms:W3CDTF">2021-08-02T14:23:36Z</dcterms:created>
  <dcterms:modified xsi:type="dcterms:W3CDTF">2021-08-02T18:21:25Z</dcterms:modified>
</cp:coreProperties>
</file>